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71" d="100"/>
          <a:sy n="71" d="100"/>
        </p:scale>
        <p:origin x="-4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pPr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xmlns="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Hello world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xmlns="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xmlns="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xmlns="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xmlns="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xmlns="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xmlns="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xmlns="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xmlns="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xmlns="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xmlns="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xmlns="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xmlns="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xmlns="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xmlns="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xmlns="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xmlns="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xmlns="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xmlns="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xmlns="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xmlns="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xmlns="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xmlns="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xmlns="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xmlns="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xmlns="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1531</Words>
  <Application>Microsoft Office PowerPoint</Application>
  <PresentationFormat>自訂</PresentationFormat>
  <Paragraphs>445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Hello world</vt:lpstr>
      <vt:lpstr>GIT原理</vt:lpstr>
      <vt:lpstr>投影片 4</vt:lpstr>
      <vt:lpstr>投影片 5</vt:lpstr>
      <vt:lpstr>投影片 6</vt:lpstr>
      <vt:lpstr>投影片 7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投影片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admin</cp:lastModifiedBy>
  <cp:revision>49</cp:revision>
  <dcterms:created xsi:type="dcterms:W3CDTF">2019-02-18T02:02:03Z</dcterms:created>
  <dcterms:modified xsi:type="dcterms:W3CDTF">2019-03-23T02:19:14Z</dcterms:modified>
</cp:coreProperties>
</file>